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77" r:id="rId7"/>
    <p:sldId id="278" r:id="rId8"/>
    <p:sldId id="279" r:id="rId9"/>
    <p:sldId id="280" r:id="rId10"/>
    <p:sldId id="290" r:id="rId11"/>
    <p:sldId id="299" r:id="rId12"/>
    <p:sldId id="282" r:id="rId13"/>
    <p:sldId id="292" r:id="rId14"/>
    <p:sldId id="293" r:id="rId15"/>
    <p:sldId id="283" r:id="rId16"/>
    <p:sldId id="294" r:id="rId17"/>
    <p:sldId id="295" r:id="rId18"/>
    <p:sldId id="284" r:id="rId19"/>
    <p:sldId id="296" r:id="rId20"/>
    <p:sldId id="285" r:id="rId21"/>
    <p:sldId id="297" r:id="rId22"/>
    <p:sldId id="287" r:id="rId23"/>
    <p:sldId id="298" r:id="rId24"/>
    <p:sldId id="288" r:id="rId25"/>
    <p:sldId id="28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22" autoAdjust="0"/>
    <p:restoredTop sz="94702" autoAdjust="0"/>
  </p:normalViewPr>
  <p:slideViewPr>
    <p:cSldViewPr>
      <p:cViewPr>
        <p:scale>
          <a:sx n="66" d="100"/>
          <a:sy n="66" d="100"/>
        </p:scale>
        <p:origin x="-37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F776E-43CA-41AF-AF83-33BB1AE00D55}" type="datetimeFigureOut">
              <a:rPr lang="th-TH" smtClean="0"/>
              <a:pPr/>
              <a:t>29/03/56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D808F-7CCA-4D8A-97B0-9FC3E152B44D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D808F-7CCA-4D8A-97B0-9FC3E152B44D}" type="slidenum">
              <a:rPr lang="th-TH" smtClean="0"/>
              <a:pPr/>
              <a:t>1</a:t>
            </a:fld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D808F-7CCA-4D8A-97B0-9FC3E152B44D}" type="slidenum">
              <a:rPr lang="th-TH" smtClean="0"/>
              <a:pPr/>
              <a:t>4</a:t>
            </a:fld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1D808F-7CCA-4D8A-97B0-9FC3E152B44D}" type="slidenum">
              <a:rPr lang="th-TH" smtClean="0"/>
              <a:pPr/>
              <a:t>6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noAutofit/>
          </a:bodyPr>
          <a:lstStyle/>
          <a:p>
            <a:r>
              <a:rPr lang="bn-BD" sz="115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th-TH" sz="11500" dirty="0">
              <a:latin typeface="NikoshBAN" pitchFamily="2" charset="0"/>
            </a:endParaRPr>
          </a:p>
        </p:txBody>
      </p:sp>
      <p:pic>
        <p:nvPicPr>
          <p:cNvPr id="4" name="Picture 3" descr="flower2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2362200"/>
            <a:ext cx="4762500" cy="3638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যেমনঃ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th-TH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2609" t="6822"/>
          <a:stretch>
            <a:fillRect/>
          </a:stretch>
        </p:blipFill>
        <p:spPr bwMode="auto">
          <a:xfrm>
            <a:off x="2819400" y="1752600"/>
            <a:ext cx="4038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886200" y="5638800"/>
            <a:ext cx="198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রহীম</a:t>
            </a:r>
            <a:r>
              <a:rPr lang="bn-BD" sz="8800" dirty="0" smtClean="0">
                <a:latin typeface="NikoshBAN" pitchFamily="2" charset="0"/>
              </a:rPr>
              <a:t> </a:t>
            </a:r>
            <a:endParaRPr lang="th-TH" sz="5400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990601"/>
            <a:ext cx="5105400" cy="22098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রহীম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ভাত খাচ্ছে।</a:t>
            </a:r>
            <a:endParaRPr lang="th-TH" sz="4400" dirty="0" smtClean="0">
              <a:latin typeface="NikoshBAN" pitchFamily="2" charset="0"/>
            </a:endParaRPr>
          </a:p>
          <a:p>
            <a:pPr>
              <a:buNone/>
            </a:pP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65000"/>
            </a:schemeClr>
          </a:solidFill>
        </p:spPr>
        <p:txBody>
          <a:bodyPr>
            <a:norm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করণকারক</a:t>
            </a:r>
            <a:endParaRPr lang="th-TH" sz="6000" dirty="0"/>
          </a:p>
        </p:txBody>
      </p:sp>
      <p:sp>
        <p:nvSpPr>
          <p:cNvPr id="4" name="Rectangle 3"/>
          <p:cNvSpPr/>
          <p:nvPr/>
        </p:nvSpPr>
        <p:spPr>
          <a:xfrm>
            <a:off x="533400" y="1981201"/>
            <a:ext cx="8077200" cy="29854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করণ শব্দের  অর্থ যন্ত্র  বা  উপকরণ।কর্তা যার সাহায্যে ক্রিয়া সম্পাদন করে তাকে করণকারক বলে।   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th-TH" dirty="0"/>
          </a:p>
        </p:txBody>
      </p:sp>
      <p:pic>
        <p:nvPicPr>
          <p:cNvPr id="4" name="Content Placeholder 3" descr="Nobanno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1" y="1371600"/>
            <a:ext cx="4419600" cy="3005735"/>
          </a:xfrm>
        </p:spPr>
      </p:pic>
      <p:pic>
        <p:nvPicPr>
          <p:cNvPr id="5" name="Picture 4" descr="Nobann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419600"/>
            <a:ext cx="4419600" cy="2286000"/>
          </a:xfrm>
          <a:prstGeom prst="rect">
            <a:avLst/>
          </a:prstGeom>
        </p:spPr>
      </p:pic>
      <p:pic>
        <p:nvPicPr>
          <p:cNvPr id="6" name="Picture 5" descr="Nobanno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3000" y="4343400"/>
            <a:ext cx="4038600" cy="2362200"/>
          </a:xfrm>
          <a:prstGeom prst="rect">
            <a:avLst/>
          </a:prstGeom>
        </p:spPr>
      </p:pic>
      <p:pic>
        <p:nvPicPr>
          <p:cNvPr id="7" name="Picture 6" descr="Nobanno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1600200"/>
            <a:ext cx="4065723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নতুন ধানে হবে নবান্ন।</a:t>
            </a:r>
            <a:endParaRPr kumimoji="0" lang="th-TH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সম্প্র্রদান কারক</a:t>
            </a:r>
            <a:endParaRPr lang="th-TH" sz="6600" dirty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যাকে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স্বত্ত্ব ত্যাগ করে দান করা হয় তাকে সম্প্রদান কারক বলে</a:t>
            </a:r>
            <a:r>
              <a:rPr lang="bn-BD" dirty="0" smtClean="0"/>
              <a:t>।   </a:t>
            </a:r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7300" dirty="0" smtClean="0">
                <a:latin typeface="NikoshBAN" pitchFamily="2" charset="0"/>
                <a:cs typeface="NikoshBAN" pitchFamily="2" charset="0"/>
              </a:rPr>
              <a:t>যেমনঃ</a:t>
            </a:r>
            <a:r>
              <a:rPr lang="th-TH" dirty="0" smtClean="0">
                <a:latin typeface="NikoshBAN" pitchFamily="2" charset="0"/>
              </a:rPr>
              <a:t/>
            </a:r>
            <a:br>
              <a:rPr lang="th-TH" dirty="0" smtClean="0">
                <a:latin typeface="NikoshBAN" pitchFamily="2" charset="0"/>
              </a:rPr>
            </a:br>
            <a:endParaRPr lang="th-TH" dirty="0"/>
          </a:p>
        </p:txBody>
      </p:sp>
      <p:pic>
        <p:nvPicPr>
          <p:cNvPr id="4" name="Content Placeholder 3" descr="Bagge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2600" y="1371600"/>
            <a:ext cx="5868895" cy="4474657"/>
          </a:xfrm>
        </p:spPr>
      </p:pic>
      <p:sp>
        <p:nvSpPr>
          <p:cNvPr id="5" name="TextBox 4"/>
          <p:cNvSpPr txBox="1"/>
          <p:nvPr/>
        </p:nvSpPr>
        <p:spPr>
          <a:xfrm>
            <a:off x="3124200" y="5842337"/>
            <a:ext cx="373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ভিক্ষুক</a:t>
            </a:r>
            <a:endParaRPr lang="th-TH" sz="6000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	 </a:t>
            </a:r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ভিক্ষুককে ভিক্ষা দাও।</a:t>
            </a:r>
            <a:endParaRPr lang="th-TH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অপাদান কারক</a:t>
            </a:r>
            <a:endParaRPr lang="th-TH" sz="6600" dirty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কোথা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হতে চলিত ,ভীত ,রক্ষিত ,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পতিত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উৎপন্ন,আরম্ভ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,পলায়ন ,ইত্যাদি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বুঝালে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অপাদান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/>
              <a:t>।</a:t>
            </a:r>
          </a:p>
          <a:p>
            <a:endParaRPr lang="en-US" sz="4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sz="7300" dirty="0" err="1" smtClean="0"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7300" dirty="0" smtClean="0">
                <a:latin typeface="NikoshBAN" pitchFamily="2" charset="0"/>
                <a:cs typeface="NikoshBAN" pitchFamily="2" charset="0"/>
              </a:rPr>
              <a:t>:</a:t>
            </a:r>
            <a:br>
              <a:rPr lang="en-US" sz="7300" dirty="0" smtClean="0">
                <a:latin typeface="NikoshBAN" pitchFamily="2" charset="0"/>
                <a:cs typeface="NikoshBAN" pitchFamily="2" charset="0"/>
              </a:rPr>
            </a:br>
            <a:endParaRPr lang="th-TH" dirty="0"/>
          </a:p>
        </p:txBody>
      </p:sp>
      <p:pic>
        <p:nvPicPr>
          <p:cNvPr id="4" name="Content Placeholder 3" descr="Appl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1" y="1773936"/>
            <a:ext cx="7173686" cy="4017264"/>
          </a:xfrm>
        </p:spPr>
      </p:pic>
      <p:sp>
        <p:nvSpPr>
          <p:cNvPr id="6" name="Rectangle 5"/>
          <p:cNvSpPr/>
          <p:nvPr/>
        </p:nvSpPr>
        <p:spPr>
          <a:xfrm>
            <a:off x="1981200" y="5934670"/>
            <a:ext cx="438132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গাছ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পড়ে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th-TH" sz="7200" dirty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  <a:solidFill>
            <a:srgbClr val="00B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রফিকুল ইসলাম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সহকারী  অধ্যাপক</a:t>
            </a:r>
          </a:p>
          <a:p>
            <a:pPr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আল জামেয়াতুল ফালাহিয়া  কামিল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মাদ্রাসা ফেণী।</a:t>
            </a:r>
            <a:endParaRPr lang="th-TH" sz="5400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6700" dirty="0" err="1" smtClean="0">
                <a:latin typeface="NikoshBAN" pitchFamily="2" charset="0"/>
                <a:cs typeface="NikoshBAN" pitchFamily="2" charset="0"/>
              </a:rPr>
              <a:t>অধিকরণ</a:t>
            </a:r>
            <a:r>
              <a:rPr lang="en-US" sz="67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700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069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সম্পাদনের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স্হান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বিষয়কে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অধিকরণ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8000" dirty="0" smtClean="0">
                <a:latin typeface="NikoshBAN" pitchFamily="2" charset="0"/>
                <a:cs typeface="NikoshBAN" pitchFamily="2" charset="0"/>
              </a:rPr>
            </a:br>
            <a:endParaRPr lang="th-TH" dirty="0"/>
          </a:p>
        </p:txBody>
      </p:sp>
      <p:pic>
        <p:nvPicPr>
          <p:cNvPr id="4" name="Content Placeholder 3" descr="Snak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2057400"/>
            <a:ext cx="4522606" cy="3657600"/>
          </a:xfrm>
        </p:spPr>
      </p:pic>
      <p:pic>
        <p:nvPicPr>
          <p:cNvPr id="5" name="Picture 4" descr="Snak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2057400"/>
            <a:ext cx="4042922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6000" y="6088559"/>
            <a:ext cx="579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বর্ষাকালে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সাপের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ভয়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th-TH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th-TH" sz="7200" dirty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ক্রিয়াকে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প্রশ্ন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পাওয়া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লিপিবদ্ধ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th-TH" dirty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229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কারকের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প্রকারভেদগুলো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কতৃকারক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কর্মকারক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করণকারক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সম্প্রদান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sz="73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7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3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525963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সম্বন্ধ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 ও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সম্বোদন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কারক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নয়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কে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ন?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</a:t>
            </a:r>
            <a:endParaRPr lang="th-TH" dirty="0">
              <a:latin typeface="NikoshBAN" pitchFamily="2" charset="0"/>
            </a:endParaRPr>
          </a:p>
        </p:txBody>
      </p:sp>
      <p:pic>
        <p:nvPicPr>
          <p:cNvPr id="4" name="Picture 3" descr="Flower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524000"/>
            <a:ext cx="8153400" cy="502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4516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lvl="2">
              <a:buNone/>
            </a:pP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:</a:t>
            </a:r>
            <a:r>
              <a:rPr lang="bn-BD" sz="8000" dirty="0" smtClean="0">
                <a:latin typeface="NikoshBAN" pitchFamily="2" charset="0"/>
                <a:cs typeface="NikoshBAN" pitchFamily="2" charset="0"/>
              </a:rPr>
              <a:t> আলিম প্রথম বর্ষ</a:t>
            </a:r>
          </a:p>
          <a:p>
            <a:pPr>
              <a:buNone/>
            </a:pP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বিষয়ঃ বাংলা।</a:t>
            </a:r>
            <a:endParaRPr lang="th-TH" sz="6600" dirty="0" smtClean="0">
              <a:latin typeface="NikoshBAN" pitchFamily="2" charset="0"/>
            </a:endParaRPr>
          </a:p>
          <a:p>
            <a:endParaRPr lang="th-TH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620000" cy="1676400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10700" dirty="0" smtClean="0"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bn-BD" sz="115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11500" dirty="0" smtClean="0">
                <a:latin typeface="NikoshBAN" pitchFamily="2" charset="0"/>
                <a:cs typeface="NikoshBAN" pitchFamily="2" charset="0"/>
              </a:rPr>
            </a:br>
            <a:endParaRPr lang="th-TH" dirty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391400" cy="42672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এ পাঠ শেষে শিক্ষাথীরা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-</a:t>
            </a:r>
            <a:endParaRPr lang="bn-BD" sz="6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কারক  কী তা বলতে পারবে।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কারক কত প্রকার ও কী কী তা বলতে পারবে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bn-BD" sz="4300" dirty="0" smtClean="0">
                <a:latin typeface="NikoshBAN" pitchFamily="2" charset="0"/>
                <a:cs typeface="NikoshBAN" pitchFamily="2" charset="0"/>
              </a:rPr>
              <a:t>প্রত্যেক প্রকার কারক  সনাক্ত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পার</a:t>
            </a:r>
            <a:r>
              <a:rPr lang="bn-BD" sz="4300" dirty="0" smtClean="0">
                <a:latin typeface="NikoshBAN" pitchFamily="2" charset="0"/>
                <a:cs typeface="NikoshBAN" pitchFamily="2" charset="0"/>
              </a:rPr>
              <a:t>বে।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th-TH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bn-BD" sz="6000" smtClean="0">
                <a:latin typeface="NikoshBAN" pitchFamily="2" charset="0"/>
                <a:cs typeface="NikoshBAN" pitchFamily="2" charset="0"/>
              </a:rPr>
              <a:t>    কৃ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+  </a:t>
            </a:r>
            <a:r>
              <a:rPr lang="bn-BD" sz="6000" smtClean="0">
                <a:latin typeface="NikoshBAN" pitchFamily="2" charset="0"/>
                <a:cs typeface="NikoshBAN" pitchFamily="2" charset="0"/>
              </a:rPr>
              <a:t>ণক    = 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কারক।</a:t>
            </a:r>
            <a:endParaRPr lang="th-TH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9144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পাঠ শিরোনাম</a:t>
            </a:r>
            <a:br>
              <a:rPr lang="bn-BD" sz="6000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r>
              <a:rPr lang="bn-BD" sz="6000" dirty="0" smtClean="0"/>
              <a:t/>
            </a:r>
            <a:br>
              <a:rPr lang="bn-BD" sz="6000" dirty="0" smtClean="0"/>
            </a:br>
            <a:endParaRPr lang="th-TH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6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কারক</a:t>
            </a:r>
            <a:endParaRPr lang="th-TH" sz="5400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r>
              <a:rPr lang="bn-BD" sz="8900" dirty="0" smtClean="0">
                <a:latin typeface="NikoshBAN" pitchFamily="2" charset="0"/>
                <a:cs typeface="NikoshBAN" pitchFamily="2" charset="0"/>
              </a:rPr>
              <a:t>কারক ৬ প্রকার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th-TH" dirty="0">
              <a:latin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5259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>
              <a:buNone/>
            </a:pPr>
            <a:endParaRPr lang="bn-BD" dirty="0" smtClean="0"/>
          </a:p>
          <a:p>
            <a:pPr>
              <a:buNone/>
            </a:pPr>
            <a:r>
              <a:rPr lang="bn-BD" dirty="0" smtClean="0"/>
              <a:t> </a:t>
            </a:r>
            <a:r>
              <a:rPr lang="bn-BD" sz="5200" dirty="0" smtClean="0"/>
              <a:t> </a:t>
            </a:r>
            <a:r>
              <a:rPr lang="bn-BD" sz="5200" dirty="0" smtClean="0">
                <a:latin typeface="NikoshBAN" pitchFamily="2" charset="0"/>
                <a:cs typeface="NikoshBAN" pitchFamily="2" charset="0"/>
              </a:rPr>
              <a:t>যথাঃ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কতৃকারক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কর্মকারক</a:t>
            </a:r>
          </a:p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করণকারক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bn-BD" dirty="0" smtClean="0"/>
          </a:p>
          <a:p>
            <a:endParaRPr lang="th-TH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449763"/>
          </a:xfrm>
          <a:solidFill>
            <a:srgbClr val="92D050"/>
          </a:solidFill>
        </p:spPr>
        <p:txBody>
          <a:bodyPr>
            <a:normAutofit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সম্প্রদান কারক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অপাদান কারক</a:t>
            </a:r>
          </a:p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অধিকরণ কারক।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67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700" dirty="0" smtClean="0">
                <a:latin typeface="NikoshBAN" pitchFamily="2" charset="0"/>
                <a:cs typeface="NikoshBAN" pitchFamily="2" charset="0"/>
              </a:rPr>
            </a:br>
            <a:r>
              <a:rPr lang="en-US" sz="6700" dirty="0" err="1" smtClean="0">
                <a:latin typeface="NikoshBAN" pitchFamily="2" charset="0"/>
                <a:cs typeface="NikoshBAN" pitchFamily="2" charset="0"/>
              </a:rPr>
              <a:t>কতৃকারক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ক্রিয়া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সম্পাদন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কতৃকারক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None/>
            </a:pPr>
            <a:r>
              <a:rPr lang="bn-BD" sz="43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যেমনঃ</a:t>
            </a:r>
            <a:endParaRPr lang="en-US" sz="43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300" dirty="0" smtClean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গরু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ঘাস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300" dirty="0" err="1" smtClean="0">
                <a:latin typeface="NikoshBAN" pitchFamily="2" charset="0"/>
                <a:cs typeface="NikoshBAN" pitchFamily="2" charset="0"/>
              </a:rPr>
              <a:t>খায়</a:t>
            </a:r>
            <a:r>
              <a:rPr lang="en-US" sz="43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th-TH" sz="4300" dirty="0">
              <a:latin typeface="NikoshBAN" pitchFamily="2" charset="0"/>
            </a:endParaRPr>
          </a:p>
        </p:txBody>
      </p:sp>
      <p:pic>
        <p:nvPicPr>
          <p:cNvPr id="5" name="Picture 4" descr="c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00400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কর্মকারক</a:t>
            </a:r>
            <a:endParaRPr lang="th-TH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	কর্তা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যাকে আশ্রয় করে ক্রিয়া সম্পাদন করে তাকে কর্মকারক বলে।      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endParaRPr lang="th-TH" sz="5200" dirty="0">
              <a:latin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178</Words>
  <Application>Microsoft Office PowerPoint</Application>
  <PresentationFormat>On-screen Show (4:3)</PresentationFormat>
  <Paragraphs>117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স্বাগতম</vt:lpstr>
      <vt:lpstr>শিক্ষক পরিচিতি</vt:lpstr>
      <vt:lpstr>Slide 3</vt:lpstr>
      <vt:lpstr>শিখনফল </vt:lpstr>
      <vt:lpstr>Slide 5</vt:lpstr>
      <vt:lpstr>             পাঠ শিরোনাম             </vt:lpstr>
      <vt:lpstr> কারক ৬ প্রকার </vt:lpstr>
      <vt:lpstr> কতৃকারক </vt:lpstr>
      <vt:lpstr>কর্মকারক</vt:lpstr>
      <vt:lpstr> যেমনঃ  </vt:lpstr>
      <vt:lpstr>Slide 11</vt:lpstr>
      <vt:lpstr>করণকারক</vt:lpstr>
      <vt:lpstr>যেমনঃ</vt:lpstr>
      <vt:lpstr>Slide 14</vt:lpstr>
      <vt:lpstr>সম্প্র্রদান কারক</vt:lpstr>
      <vt:lpstr> যেমনঃ </vt:lpstr>
      <vt:lpstr>Slide 17</vt:lpstr>
      <vt:lpstr>অপাদান কারক</vt:lpstr>
      <vt:lpstr> যেমন: </vt:lpstr>
      <vt:lpstr>   অধিকরণ কারক   </vt:lpstr>
      <vt:lpstr> যেমনঃ </vt:lpstr>
      <vt:lpstr>দলীয় কাজ</vt:lpstr>
      <vt:lpstr>মূল্যায়ন</vt:lpstr>
      <vt:lpstr> বাড়ির কাজ </vt:lpstr>
      <vt:lpstr> 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 College</cp:lastModifiedBy>
  <cp:revision>147</cp:revision>
  <dcterms:created xsi:type="dcterms:W3CDTF">2006-08-16T00:00:00Z</dcterms:created>
  <dcterms:modified xsi:type="dcterms:W3CDTF">2013-03-29T09:31:06Z</dcterms:modified>
</cp:coreProperties>
</file>